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59" r:id="rId4"/>
    <p:sldId id="260" r:id="rId5"/>
    <p:sldId id="266" r:id="rId6"/>
    <p:sldId id="261" r:id="rId7"/>
    <p:sldId id="264" r:id="rId8"/>
    <p:sldId id="269" r:id="rId9"/>
    <p:sldId id="270" r:id="rId10"/>
    <p:sldId id="262" r:id="rId11"/>
    <p:sldId id="263" r:id="rId12"/>
    <p:sldId id="274" r:id="rId13"/>
    <p:sldId id="271" r:id="rId14"/>
    <p:sldId id="272" r:id="rId15"/>
    <p:sldId id="273" r:id="rId16"/>
    <p:sldId id="267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E9FD8C-5B21-485C-B4BA-8925EBD75DEE}" v="2" dt="2022-10-22T12:19:36.8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F32-F1F4-49D3-B062-282CAC365023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9E77-3E91-4001-89A8-642A795A8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263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F32-F1F4-49D3-B062-282CAC365023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9E77-3E91-4001-89A8-642A795A8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14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F32-F1F4-49D3-B062-282CAC365023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9E77-3E91-4001-89A8-642A795A80D3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8200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F32-F1F4-49D3-B062-282CAC365023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9E77-3E91-4001-89A8-642A795A8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4085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F32-F1F4-49D3-B062-282CAC365023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9E77-3E91-4001-89A8-642A795A80D3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4016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F32-F1F4-49D3-B062-282CAC365023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9E77-3E91-4001-89A8-642A795A8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6469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F32-F1F4-49D3-B062-282CAC365023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9E77-3E91-4001-89A8-642A795A8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935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F32-F1F4-49D3-B062-282CAC365023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9E77-3E91-4001-89A8-642A795A8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21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F32-F1F4-49D3-B062-282CAC365023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9E77-3E91-4001-89A8-642A795A8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105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F32-F1F4-49D3-B062-282CAC365023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9E77-3E91-4001-89A8-642A795A8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9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F32-F1F4-49D3-B062-282CAC365023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9E77-3E91-4001-89A8-642A795A8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445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F32-F1F4-49D3-B062-282CAC365023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9E77-3E91-4001-89A8-642A795A8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333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F32-F1F4-49D3-B062-282CAC365023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9E77-3E91-4001-89A8-642A795A8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73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F32-F1F4-49D3-B062-282CAC365023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9E77-3E91-4001-89A8-642A795A8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910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F32-F1F4-49D3-B062-282CAC365023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9E77-3E91-4001-89A8-642A795A8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614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DF32-F1F4-49D3-B062-282CAC365023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9E77-3E91-4001-89A8-642A795A8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429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7DF32-F1F4-49D3-B062-282CAC365023}" type="datetimeFigureOut">
              <a:rPr lang="it-IT" smtClean="0"/>
              <a:t>31/10/2023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2179E77-3E91-4001-89A8-642A795A80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414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551A3D-8A60-06A1-4B0C-9630950808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Ampliamento dell’offerta formativa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E9C283A-A3A5-52F9-660F-F339C3CFB6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/>
              <a:t>I.I.S. «LICEI LUCA DA PENNE- MARIO DEI FIORI»</a:t>
            </a:r>
          </a:p>
          <a:p>
            <a:pPr algn="ctr"/>
            <a:r>
              <a:rPr lang="it-IT" dirty="0"/>
              <a:t>A.S. 2023/24</a:t>
            </a:r>
          </a:p>
        </p:txBody>
      </p:sp>
    </p:spTree>
    <p:extLst>
      <p:ext uri="{BB962C8B-B14F-4D97-AF65-F5344CB8AC3E}">
        <p14:creationId xmlns:p14="http://schemas.microsoft.com/office/powerpoint/2010/main" val="2772092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3920FF-06F3-CDCC-C11B-F914EFF6B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Certificazioni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7E5829-2B4A-F267-4404-E2AE8FB27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b="1" u="sng" dirty="0"/>
              <a:t>ECDL</a:t>
            </a:r>
          </a:p>
          <a:p>
            <a:r>
              <a:rPr lang="it-IT" dirty="0"/>
              <a:t>STUDENTI LICEALI</a:t>
            </a:r>
          </a:p>
          <a:p>
            <a:endParaRPr lang="it-IT" dirty="0"/>
          </a:p>
          <a:p>
            <a:pPr algn="ctr"/>
            <a:r>
              <a:rPr lang="it-IT" b="1" u="sng" dirty="0"/>
              <a:t>CERTIFICAZIONI LINGUISTICHE EXTRACURRICOLARE</a:t>
            </a:r>
          </a:p>
          <a:p>
            <a:pPr algn="ctr"/>
            <a:r>
              <a:rPr lang="it-IT" dirty="0"/>
              <a:t>PET E FIRST </a:t>
            </a:r>
          </a:p>
          <a:p>
            <a:pPr algn="just"/>
            <a:r>
              <a:rPr lang="it-IT" dirty="0"/>
              <a:t>STUDENTI LICEALI </a:t>
            </a:r>
          </a:p>
        </p:txBody>
      </p:sp>
    </p:spTree>
    <p:extLst>
      <p:ext uri="{BB962C8B-B14F-4D97-AF65-F5344CB8AC3E}">
        <p14:creationId xmlns:p14="http://schemas.microsoft.com/office/powerpoint/2010/main" val="4022236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1BD404-FFD2-4307-7876-259EC53C3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IRC PROGETTI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28F282-592D-ADF9-4261-2BB2A309A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/>
              <a:t>CURRICOLARE</a:t>
            </a:r>
          </a:p>
          <a:p>
            <a:endParaRPr lang="it-IT" dirty="0"/>
          </a:p>
          <a:p>
            <a:r>
              <a:rPr lang="it-IT" dirty="0"/>
              <a:t>EDUCARE ALLA DIVERSITA’ CLASSI 3</a:t>
            </a:r>
          </a:p>
          <a:p>
            <a:r>
              <a:rPr lang="it-IT" dirty="0"/>
              <a:t>OUR MISTAKES CLASSI 4</a:t>
            </a:r>
          </a:p>
          <a:p>
            <a:r>
              <a:rPr lang="it-IT" dirty="0"/>
              <a:t>TU SEI COME ME CLASSI 5</a:t>
            </a:r>
          </a:p>
        </p:txBody>
      </p:sp>
    </p:spTree>
    <p:extLst>
      <p:ext uri="{BB962C8B-B14F-4D97-AF65-F5344CB8AC3E}">
        <p14:creationId xmlns:p14="http://schemas.microsoft.com/office/powerpoint/2010/main" val="3874007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8F6A2ED-2A99-5008-B1DB-238AEC368578}"/>
              </a:ext>
            </a:extLst>
          </p:cNvPr>
          <p:cNvSpPr txBox="1"/>
          <p:nvPr/>
        </p:nvSpPr>
        <p:spPr>
          <a:xfrm>
            <a:off x="906011" y="562062"/>
            <a:ext cx="8292517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AGORA’: elementi di arredo urbano nel parco di Viale S. Francesco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it-IT" dirty="0"/>
              <a:t>      Alunni del Triennio Liceo Sc. E Sc. Applicate</a:t>
            </a:r>
          </a:p>
          <a:p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Dal rilievo alla modellazione 3D</a:t>
            </a:r>
          </a:p>
          <a:p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it-IT" dirty="0"/>
              <a:t>       Alunni triennio</a:t>
            </a:r>
          </a:p>
          <a:p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La scuola adotta un monumento – Concorso Nazionale</a:t>
            </a:r>
          </a:p>
          <a:p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it-IT" dirty="0"/>
              <a:t>         Classe 4B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592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7F784F-88EC-2CA0-B357-E7B7AA306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TEATRO «Farfalle senz’ali»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CE3F66-0AB6-58BE-8D5F-675AD9540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extracurriculare</a:t>
            </a:r>
          </a:p>
          <a:p>
            <a:r>
              <a:rPr lang="it-IT" dirty="0"/>
              <a:t>STUDENTI LICEALI</a:t>
            </a:r>
          </a:p>
        </p:txBody>
      </p:sp>
    </p:spTree>
    <p:extLst>
      <p:ext uri="{BB962C8B-B14F-4D97-AF65-F5344CB8AC3E}">
        <p14:creationId xmlns:p14="http://schemas.microsoft.com/office/powerpoint/2010/main" val="3575975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1614B5-08CB-19E1-8DDE-7DD72BB5F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Laboratorio di pedagogia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D2BCF3-B54B-D5D1-4DED-361E2841A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Curriculare</a:t>
            </a:r>
          </a:p>
          <a:p>
            <a:r>
              <a:rPr lang="it-IT" dirty="0"/>
              <a:t>ALUNNI SC. UMANE</a:t>
            </a:r>
          </a:p>
        </p:txBody>
      </p:sp>
    </p:spTree>
    <p:extLst>
      <p:ext uri="{BB962C8B-B14F-4D97-AF65-F5344CB8AC3E}">
        <p14:creationId xmlns:p14="http://schemas.microsoft.com/office/powerpoint/2010/main" val="3552399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452D13-5896-D738-6C95-3FE06B99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Didattica e promozione della lingua e cultura italiana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3FE62F-F343-F539-584A-0457D0A81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Extracurriculare</a:t>
            </a:r>
          </a:p>
          <a:p>
            <a:r>
              <a:rPr lang="it-IT"/>
              <a:t>STUDENTI STRANIERI</a:t>
            </a:r>
          </a:p>
        </p:txBody>
      </p:sp>
    </p:spTree>
    <p:extLst>
      <p:ext uri="{BB962C8B-B14F-4D97-AF65-F5344CB8AC3E}">
        <p14:creationId xmlns:p14="http://schemas.microsoft.com/office/powerpoint/2010/main" val="2636318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0C2C4D-B529-215C-7B2B-F86B49416B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1200" dirty="0"/>
              <a:t>GIORNATE SULLA NEVE</a:t>
            </a:r>
            <a:br>
              <a:rPr lang="it-IT" sz="1200" dirty="0"/>
            </a:br>
            <a:r>
              <a:rPr lang="it-IT" sz="1200" dirty="0"/>
              <a:t>VIAGGI DI ISTRUZIONE</a:t>
            </a:r>
            <a:br>
              <a:rPr lang="it-IT" sz="1200" dirty="0"/>
            </a:br>
            <a:endParaRPr lang="it-IT" sz="12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F6A551D-9488-7EAC-4CBA-B66223CC2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014407"/>
          </a:xfrm>
        </p:spPr>
        <p:txBody>
          <a:bodyPr>
            <a:normAutofit/>
          </a:bodyPr>
          <a:lstStyle/>
          <a:p>
            <a:pPr algn="l"/>
            <a:r>
              <a:rPr lang="it-IT" dirty="0"/>
              <a:t>Viaggio di istruzione classi III : Bologna/ Firenze</a:t>
            </a:r>
          </a:p>
          <a:p>
            <a:pPr algn="l"/>
            <a:r>
              <a:rPr lang="it-IT" dirty="0"/>
              <a:t>Viaggio di istruzione classi IV:  Lecce</a:t>
            </a:r>
          </a:p>
          <a:p>
            <a:pPr algn="l"/>
            <a:r>
              <a:rPr lang="it-IT" dirty="0"/>
              <a:t>Viaggio d’istruzione classi V: Praga/Barcellona.</a:t>
            </a:r>
          </a:p>
          <a:p>
            <a:pPr algn="l"/>
            <a:r>
              <a:rPr lang="it-IT" dirty="0"/>
              <a:t>Settimana Bianca a Folgaria: alunni triennio</a:t>
            </a:r>
          </a:p>
          <a:p>
            <a:pPr algn="l"/>
            <a:r>
              <a:rPr lang="it-IT" dirty="0"/>
              <a:t>Giornate sulla neve: Ovindoli</a:t>
            </a:r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2931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45042B-1A23-3BB0-04A8-15F8C8A14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Penne High School Band 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C7A8F6-E0CB-AB72-CAEE-DCD3E2F53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/>
              <a:t>extracurricolare</a:t>
            </a:r>
          </a:p>
          <a:p>
            <a:r>
              <a:rPr lang="it-IT" dirty="0"/>
              <a:t>Max 20 studenti</a:t>
            </a:r>
          </a:p>
          <a:p>
            <a:r>
              <a:rPr lang="it-IT" dirty="0"/>
              <a:t>Realizzazione band </a:t>
            </a:r>
          </a:p>
          <a:p>
            <a:r>
              <a:rPr lang="it-IT" dirty="0"/>
              <a:t>1 docente </a:t>
            </a:r>
          </a:p>
          <a:p>
            <a:r>
              <a:rPr lang="it-IT" dirty="0"/>
              <a:t>1 collaboratore esperto</a:t>
            </a:r>
          </a:p>
          <a:p>
            <a:r>
              <a:rPr lang="it-IT" dirty="0"/>
              <a:t>1 collaboratore interno</a:t>
            </a:r>
          </a:p>
        </p:txBody>
      </p:sp>
    </p:spTree>
    <p:extLst>
      <p:ext uri="{BB962C8B-B14F-4D97-AF65-F5344CB8AC3E}">
        <p14:creationId xmlns:p14="http://schemas.microsoft.com/office/powerpoint/2010/main" val="132825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392ED6-3E95-08CB-E069-462C47AB9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Stage in Scozia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75700-A9BD-6B20-D3D4-936A26870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/>
              <a:t>Extracurricolare</a:t>
            </a:r>
          </a:p>
          <a:p>
            <a:pPr algn="ctr"/>
            <a:endParaRPr lang="it-IT" dirty="0"/>
          </a:p>
          <a:p>
            <a:r>
              <a:rPr lang="it-IT" dirty="0"/>
              <a:t>8 giorni</a:t>
            </a:r>
          </a:p>
          <a:p>
            <a:r>
              <a:rPr lang="it-IT" dirty="0"/>
              <a:t>Minimo 30 studenti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018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D830DC-C4C8-BC65-4D20-E946C5F9F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Ed. Ambientale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0A456A-D63C-BD89-BB6E-6931607AB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PROGETTO  curriculare «Rifiuti e riciclo» Classi I</a:t>
            </a:r>
          </a:p>
          <a:p>
            <a:pPr marL="0" indent="0">
              <a:buNone/>
            </a:pPr>
            <a:r>
              <a:rPr lang="it-IT" dirty="0"/>
              <a:t>                       Incontri con </a:t>
            </a:r>
            <a:r>
              <a:rPr lang="it-IT" dirty="0" err="1"/>
              <a:t>Cosvega</a:t>
            </a:r>
            <a:r>
              <a:rPr lang="it-IT" dirty="0"/>
              <a:t> e </a:t>
            </a:r>
            <a:r>
              <a:rPr lang="it-IT" dirty="0" err="1"/>
              <a:t>Greengame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PROGETTO  « </a:t>
            </a:r>
            <a:r>
              <a:rPr lang="it-IT" dirty="0" err="1"/>
              <a:t>C</a:t>
            </a:r>
            <a:r>
              <a:rPr lang="it-IT" i="1" dirty="0" err="1"/>
              <a:t>API</a:t>
            </a:r>
            <a:r>
              <a:rPr lang="it-IT" dirty="0" err="1"/>
              <a:t>amo</a:t>
            </a:r>
            <a:r>
              <a:rPr lang="it-IT" dirty="0"/>
              <a:t>» classe 1 A e classi terze della secondari I grado</a:t>
            </a:r>
          </a:p>
          <a:p>
            <a:pPr marL="0" indent="0">
              <a:buNone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012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58CF65-4E2A-599E-081C-245FC6D07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CD30D3-636C-CDFB-DEA8-F9C1BCDB5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Efficacemente. Imparare a imparare</a:t>
            </a:r>
          </a:p>
          <a:p>
            <a:pPr marL="0" indent="0">
              <a:buNone/>
            </a:pPr>
            <a:r>
              <a:rPr lang="it-IT" dirty="0"/>
              <a:t>STUDENTI CLASSI PRIME   6h per classe (curriculari ed extra)</a:t>
            </a:r>
          </a:p>
          <a:p>
            <a:endParaRPr lang="it-IT" dirty="0"/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Grecisti in erba</a:t>
            </a:r>
          </a:p>
          <a:p>
            <a:pPr marL="0" indent="0">
              <a:buNone/>
            </a:pPr>
            <a:r>
              <a:rPr lang="it-IT" sz="2000" dirty="0"/>
              <a:t>STUDENTI TRIENNIO</a:t>
            </a:r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711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7DFA58-48A7-3344-6300-FF9EF3511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Sportivamente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39D4EF-F50C-50E8-3882-41BD72D67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/>
              <a:t>Extracurricolare</a:t>
            </a:r>
          </a:p>
          <a:p>
            <a:r>
              <a:rPr lang="it-IT" dirty="0"/>
              <a:t>Dicembre 2023 - maggio 2024:</a:t>
            </a:r>
          </a:p>
          <a:p>
            <a:r>
              <a:rPr lang="it-IT" dirty="0"/>
              <a:t>Pallavolo, calcio a cinque, sci, tennis tavolo, basket, atletica leggera, scacchi, arrampicata sportiva…</a:t>
            </a:r>
          </a:p>
          <a:p>
            <a:endParaRPr lang="it-IT" dirty="0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C6E43A0A-D49C-16FF-4D21-51C5C20C1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580701"/>
              </p:ext>
            </p:extLst>
          </p:nvPr>
        </p:nvGraphicFramePr>
        <p:xfrm>
          <a:off x="677334" y="3749193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6658050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5681819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406165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Giorni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Orario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disciplina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771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Martedì-venerdì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14.00/17.00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Sport squadra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42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Lunedì- giovedì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14.00/17.00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Sport squadra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737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Mercoledì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15.00/16.00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Danza sportiva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46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583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BE7137-5BC0-61FC-D79D-3E76E13AF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6194"/>
          </a:xfrm>
        </p:spPr>
        <p:txBody>
          <a:bodyPr/>
          <a:lstStyle/>
          <a:p>
            <a:pPr algn="ctr"/>
            <a:r>
              <a:rPr lang="it-IT" dirty="0"/>
              <a:t>SPECIAL OLYMPICS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6A9ADB-2543-B372-1964-13A55BA9C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/>
              <a:t>STUDENTI LICEALI</a:t>
            </a:r>
          </a:p>
          <a:p>
            <a:pPr algn="ctr"/>
            <a:r>
              <a:rPr lang="it-IT" dirty="0"/>
              <a:t>CURRICOLARE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381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F63DAB-EB64-3433-7ACD-9CE0B6E8F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SBANDIERATORI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D979F4-95C4-0D07-60B5-E1142D0AF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Extra curriculare</a:t>
            </a:r>
          </a:p>
          <a:p>
            <a:r>
              <a:rPr lang="it-IT" dirty="0"/>
              <a:t>ALUNNI LICEALI</a:t>
            </a:r>
          </a:p>
        </p:txBody>
      </p:sp>
    </p:spTree>
    <p:extLst>
      <p:ext uri="{BB962C8B-B14F-4D97-AF65-F5344CB8AC3E}">
        <p14:creationId xmlns:p14="http://schemas.microsoft.com/office/powerpoint/2010/main" val="1287685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2A98F3-A3FF-DC39-0F06-C080063D6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MURALES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87DA12-C849-EEDF-8688-B51ED6894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ALUNNI LICEO ARTISTICO (PCTO)</a:t>
            </a:r>
          </a:p>
        </p:txBody>
      </p:sp>
    </p:spTree>
    <p:extLst>
      <p:ext uri="{BB962C8B-B14F-4D97-AF65-F5344CB8AC3E}">
        <p14:creationId xmlns:p14="http://schemas.microsoft.com/office/powerpoint/2010/main" val="648994375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TM02900688[[fn=Sfaccettatura]]</Template>
  <TotalTime>61</TotalTime>
  <Words>312</Words>
  <Application>Microsoft Office PowerPoint</Application>
  <PresentationFormat>Widescreen</PresentationFormat>
  <Paragraphs>99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Trebuchet MS</vt:lpstr>
      <vt:lpstr>Wingdings</vt:lpstr>
      <vt:lpstr>Wingdings 3</vt:lpstr>
      <vt:lpstr>Sfaccettatura</vt:lpstr>
      <vt:lpstr>Ampliamento dell’offerta formativa</vt:lpstr>
      <vt:lpstr>Penne High School Band II</vt:lpstr>
      <vt:lpstr>Stage in Scozia</vt:lpstr>
      <vt:lpstr>Ed. Ambientale</vt:lpstr>
      <vt:lpstr>Presentazione standard di PowerPoint</vt:lpstr>
      <vt:lpstr>Sportivamente </vt:lpstr>
      <vt:lpstr>SPECIAL OLYMPICS</vt:lpstr>
      <vt:lpstr>SBANDIERATORI</vt:lpstr>
      <vt:lpstr>MURALES</vt:lpstr>
      <vt:lpstr>Certificazioni </vt:lpstr>
      <vt:lpstr>IRC PROGETTI </vt:lpstr>
      <vt:lpstr>Presentazione standard di PowerPoint</vt:lpstr>
      <vt:lpstr>TEATRO «Farfalle senz’ali»</vt:lpstr>
      <vt:lpstr>Laboratorio di pedagogia</vt:lpstr>
      <vt:lpstr>Didattica e promozione della lingua e cultura italiana </vt:lpstr>
      <vt:lpstr>GIORNATE SULLA NEVE VIAGGI DI ISTRUZIONE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Ampliamento dell’offerta formativa</dc:title>
  <dc:creator>silvia febbo</dc:creator>
  <cp:lastModifiedBy>ELEONORA DELL'OSO</cp:lastModifiedBy>
  <cp:revision>5</cp:revision>
  <cp:lastPrinted>2022-10-26T06:32:06Z</cp:lastPrinted>
  <dcterms:created xsi:type="dcterms:W3CDTF">2022-10-22T10:07:19Z</dcterms:created>
  <dcterms:modified xsi:type="dcterms:W3CDTF">2023-10-31T08:43:11Z</dcterms:modified>
</cp:coreProperties>
</file>